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64" r:id="rId12"/>
    <p:sldId id="276" r:id="rId13"/>
    <p:sldId id="272" r:id="rId14"/>
    <p:sldId id="273" r:id="rId15"/>
    <p:sldId id="269" r:id="rId16"/>
    <p:sldId id="284" r:id="rId17"/>
    <p:sldId id="285" r:id="rId18"/>
    <p:sldId id="286" r:id="rId19"/>
    <p:sldId id="270" r:id="rId20"/>
    <p:sldId id="287" r:id="rId21"/>
    <p:sldId id="288" r:id="rId22"/>
    <p:sldId id="277" r:id="rId23"/>
    <p:sldId id="280" r:id="rId24"/>
    <p:sldId id="289" r:id="rId25"/>
    <p:sldId id="290" r:id="rId26"/>
    <p:sldId id="291" r:id="rId27"/>
    <p:sldId id="293" r:id="rId28"/>
    <p:sldId id="299" r:id="rId29"/>
    <p:sldId id="294" r:id="rId30"/>
    <p:sldId id="295" r:id="rId31"/>
    <p:sldId id="296" r:id="rId32"/>
    <p:sldId id="298" r:id="rId33"/>
    <p:sldId id="300" r:id="rId34"/>
    <p:sldId id="301" r:id="rId35"/>
    <p:sldId id="302" r:id="rId36"/>
    <p:sldId id="304" r:id="rId37"/>
    <p:sldId id="281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6" r:id="rId50"/>
    <p:sldId id="334" r:id="rId51"/>
    <p:sldId id="315" r:id="rId52"/>
    <p:sldId id="325" r:id="rId53"/>
    <p:sldId id="327" r:id="rId54"/>
    <p:sldId id="328" r:id="rId55"/>
    <p:sldId id="329" r:id="rId56"/>
    <p:sldId id="330" r:id="rId57"/>
    <p:sldId id="282" r:id="rId58"/>
    <p:sldId id="319" r:id="rId59"/>
    <p:sldId id="323" r:id="rId60"/>
    <p:sldId id="335" r:id="rId61"/>
    <p:sldId id="336" r:id="rId62"/>
    <p:sldId id="317" r:id="rId63"/>
    <p:sldId id="322" r:id="rId64"/>
    <p:sldId id="331" r:id="rId65"/>
    <p:sldId id="332" r:id="rId66"/>
    <p:sldId id="283" r:id="rId67"/>
    <p:sldId id="333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24CE-5A25-DC46-2A53-BD80BEB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317" y="2710501"/>
            <a:ext cx="1869374" cy="1325563"/>
          </a:xfrm>
        </p:spPr>
        <p:txBody>
          <a:bodyPr/>
          <a:lstStyle/>
          <a:p>
            <a:r>
              <a:rPr lang="en-US" altLang="ko-KR" dirty="0"/>
              <a:t>Day2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86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93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한국 전자기술연구원에서 개발자로 근무했음</a:t>
            </a:r>
            <a:endParaRPr lang="en-US" altLang="ko-KR" sz="2400" dirty="0"/>
          </a:p>
          <a:p>
            <a:r>
              <a:rPr lang="ko-KR" altLang="en-US" sz="2400" dirty="0"/>
              <a:t>유니티 엔진으로 다양한 프로그램 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044313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693569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044313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039313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020233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235971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235971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2960C4-ABAF-808A-8985-9ABC1152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8"/>
          <a:stretch/>
        </p:blipFill>
        <p:spPr>
          <a:xfrm>
            <a:off x="1258787" y="2220228"/>
            <a:ext cx="9043060" cy="35858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Assets </a:t>
            </a:r>
            <a:r>
              <a:rPr lang="ko-KR" altLang="en-US" dirty="0"/>
              <a:t>창에 가져오기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236029" y="2820390"/>
            <a:ext cx="1484415" cy="950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8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4BDA-6CF1-83FC-2C36-DBD4F236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 위치</a:t>
            </a:r>
            <a:r>
              <a:rPr lang="en-US" altLang="ko-KR" dirty="0"/>
              <a:t>, </a:t>
            </a:r>
            <a:r>
              <a:rPr lang="ko-KR" altLang="en-US" dirty="0"/>
              <a:t>크기를 조정해봅니다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40397-5A0D-7E13-451E-09DF7EC3F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19" y="2000332"/>
            <a:ext cx="7916961" cy="3821079"/>
          </a:xfrm>
        </p:spPr>
      </p:pic>
    </p:spTree>
    <p:extLst>
      <p:ext uri="{BB962C8B-B14F-4D97-AF65-F5344CB8AC3E}">
        <p14:creationId xmlns:p14="http://schemas.microsoft.com/office/powerpoint/2010/main" val="85346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690688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232072" y="1805256"/>
            <a:ext cx="4256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비행기에는 현재 충돌 영역이 없습니다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Collider</a:t>
            </a:r>
            <a:r>
              <a:rPr lang="ko-KR" altLang="en-US" dirty="0"/>
              <a:t>를 만들어서 비행기의</a:t>
            </a:r>
            <a:endParaRPr lang="en-US" altLang="ko-KR" dirty="0"/>
          </a:p>
          <a:p>
            <a:r>
              <a:rPr lang="ko-KR" altLang="en-US" dirty="0"/>
              <a:t>충돌 영역을 만들어봅니다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3B64F-DD10-B745-1E4A-78E23F51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13" y="3905398"/>
            <a:ext cx="38355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- </a:t>
            </a:r>
            <a:r>
              <a:rPr lang="ko-KR" altLang="en-US" dirty="0" err="1"/>
              <a:t>터레인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979134" y="5565338"/>
            <a:ext cx="474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Object – Terrain</a:t>
            </a:r>
            <a:r>
              <a:rPr lang="ko-KR" altLang="en-US" dirty="0"/>
              <a:t> 이란 것을 만들어봅니다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D12AD-5798-1954-1C7E-39E6B09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4" y="1805256"/>
            <a:ext cx="8198204" cy="3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색칠하기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420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페인트 </a:t>
            </a:r>
            <a:r>
              <a:rPr lang="ko-KR" altLang="en-US" dirty="0" err="1"/>
              <a:t>텍스쳐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터레인</a:t>
            </a:r>
            <a:r>
              <a:rPr lang="ko-KR" altLang="en-US" dirty="0"/>
              <a:t> 컴포넌트로 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붓 모양을 선택합니다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Texture</a:t>
            </a:r>
            <a:r>
              <a:rPr lang="ko-KR" altLang="en-US" dirty="0"/>
              <a:t>를 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터레인</a:t>
            </a:r>
            <a:r>
              <a:rPr lang="ko-KR" altLang="en-US" dirty="0"/>
              <a:t> 레이어 추가하기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Terrain Layers… 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layer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B6AA9-FB0C-0218-08E1-40B13688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0" y="1765214"/>
            <a:ext cx="3854648" cy="33275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3291321" y="3652839"/>
            <a:ext cx="1519228" cy="4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7FD68D-B5FA-C627-CBEC-4389DA93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43" y="4079081"/>
            <a:ext cx="5613689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39830A-B2E6-A85F-FDD7-C8BEBFB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1" y="1765214"/>
            <a:ext cx="4052193" cy="37122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높이 조절하기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575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Raise or Lower Terrain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브러쉬</a:t>
            </a:r>
            <a:r>
              <a:rPr lang="ko-KR" altLang="en-US" dirty="0"/>
              <a:t> 크기와 사이즈</a:t>
            </a:r>
            <a:r>
              <a:rPr lang="en-US" altLang="ko-KR" dirty="0"/>
              <a:t>, Opacity </a:t>
            </a:r>
            <a:r>
              <a:rPr lang="ko-KR" altLang="en-US" dirty="0"/>
              <a:t>등을 조절해줍니다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터레인을 </a:t>
            </a:r>
            <a:r>
              <a:rPr lang="ko-KR" altLang="en-US" b="1" dirty="0"/>
              <a:t>클릭</a:t>
            </a:r>
            <a:r>
              <a:rPr lang="ko-KR" altLang="en-US" dirty="0"/>
              <a:t>하면 터레인이 높아집니다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시프트 클릭</a:t>
            </a:r>
            <a:r>
              <a:rPr lang="ko-KR" altLang="en-US" dirty="0"/>
              <a:t>하면 낮아집니다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2421731" y="3300413"/>
            <a:ext cx="2436019" cy="1721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95433-D1B5-CEBF-63AB-BBC1F354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6" y="3214601"/>
            <a:ext cx="5353325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3A8B9-E9C8-4A82-C5C3-BF6989C7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863" y="2766218"/>
            <a:ext cx="1905000" cy="1325563"/>
          </a:xfrm>
        </p:spPr>
        <p:txBody>
          <a:bodyPr/>
          <a:lstStyle/>
          <a:p>
            <a:r>
              <a:rPr lang="en-US" altLang="ko-KR" dirty="0"/>
              <a:t>day3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1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85523"/>
              </p:ext>
            </p:extLst>
          </p:nvPr>
        </p:nvGraphicFramePr>
        <p:xfrm>
          <a:off x="838200" y="1825625"/>
          <a:ext cx="10515600" cy="34986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7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20</a:t>
                      </a:r>
                      <a:r>
                        <a:rPr lang="ko-KR" altLang="en-US" sz="2800" b="1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지형 꾸미기와</a:t>
                      </a:r>
                      <a:endParaRPr lang="en-US" altLang="ko-KR" sz="2800" b="1" dirty="0"/>
                    </a:p>
                    <a:p>
                      <a:pPr algn="ctr" latinLnBrk="1"/>
                      <a:r>
                        <a:rPr lang="ko-KR" altLang="en-US" sz="2800" b="1" dirty="0"/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지형</a:t>
                      </a:r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비행기 조종</a:t>
                      </a:r>
                      <a:endParaRPr lang="en-US" altLang="ko-KR" sz="28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4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준비사항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2118358" y="2828835"/>
            <a:ext cx="881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유니티 라이선스 확인하기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/>
              <a:t>Day3 </a:t>
            </a:r>
            <a:r>
              <a:rPr lang="ko-KR" altLang="en-US" sz="2400" dirty="0"/>
              <a:t>프로젝트 파일 정상적으로 받아졌는지 확인하기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575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프로젝트를 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916575" y="1690688"/>
            <a:ext cx="881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다운받은 </a:t>
            </a:r>
            <a:r>
              <a:rPr lang="en-US" altLang="ko-KR" sz="2400" dirty="0"/>
              <a:t>3day</a:t>
            </a:r>
            <a:r>
              <a:rPr lang="ko-KR" altLang="en-US" sz="2400" dirty="0"/>
              <a:t> 프로젝트 열기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7CBCF-A8F9-C4F0-33E5-8D549AD2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6" y="2567132"/>
            <a:ext cx="5020608" cy="2941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6A74A-36F4-4C2D-456A-784DA2E3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46" y="2567132"/>
            <a:ext cx="5221215" cy="29417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155130-2D72-F473-5686-9D305912DCDA}"/>
              </a:ext>
            </a:extLst>
          </p:cNvPr>
          <p:cNvSpPr/>
          <p:nvPr/>
        </p:nvSpPr>
        <p:spPr>
          <a:xfrm>
            <a:off x="4554584" y="310605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0B2C5-E7F4-842D-7634-43F27D65F9D2}"/>
              </a:ext>
            </a:extLst>
          </p:cNvPr>
          <p:cNvSpPr/>
          <p:nvPr/>
        </p:nvSpPr>
        <p:spPr>
          <a:xfrm>
            <a:off x="6884129" y="3708534"/>
            <a:ext cx="1502228" cy="201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DB382-E40B-ACD8-4F4E-3732CA78B455}"/>
              </a:ext>
            </a:extLst>
          </p:cNvPr>
          <p:cNvSpPr/>
          <p:nvPr/>
        </p:nvSpPr>
        <p:spPr>
          <a:xfrm>
            <a:off x="9851572" y="5219471"/>
            <a:ext cx="729342" cy="289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11767E-15C0-51F2-28EF-B1D9E80C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33" y="2235850"/>
            <a:ext cx="6487331" cy="3314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8ED57-CC00-BDB9-4015-3BD3BF4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6871"/>
            <a:ext cx="4658375" cy="1629002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31B04E65-EFC6-3928-9F38-B7734558526E}"/>
              </a:ext>
            </a:extLst>
          </p:cNvPr>
          <p:cNvSpPr/>
          <p:nvPr/>
        </p:nvSpPr>
        <p:spPr>
          <a:xfrm>
            <a:off x="1541416" y="2436547"/>
            <a:ext cx="2847703" cy="17848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37900" y="1691913"/>
            <a:ext cx="881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Assets/Standard Assets/Environment/Water/Water4/Prefabs </a:t>
            </a:r>
            <a:r>
              <a:rPr lang="ko-KR" altLang="en-US" dirty="0"/>
              <a:t>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449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98860" y="1569173"/>
            <a:ext cx="88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포지션 </a:t>
            </a:r>
            <a:r>
              <a:rPr lang="en-US" altLang="ko-KR" dirty="0"/>
              <a:t>X=300, Y=3, Z=300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스케일 </a:t>
            </a:r>
            <a:r>
              <a:rPr lang="en-US" altLang="ko-KR" dirty="0"/>
              <a:t>X=10, Y=1, Z=10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7607B-DF43-E54F-4A85-9BBDA79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2514091"/>
            <a:ext cx="6807929" cy="353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F36E8-1F3B-C82B-B9DD-B6AC926C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6" y="526216"/>
            <a:ext cx="3724795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4C2463-9D54-3A48-0EED-EE025B78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9" y="1608489"/>
            <a:ext cx="6601746" cy="292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DBE186-18D6-27B8-3150-CE0944D7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05" y="2627816"/>
            <a:ext cx="5880120" cy="3810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37A066-3FE4-24B7-8C15-7DA232EE9734}"/>
              </a:ext>
            </a:extLst>
          </p:cNvPr>
          <p:cNvSpPr/>
          <p:nvPr/>
        </p:nvSpPr>
        <p:spPr>
          <a:xfrm>
            <a:off x="8095489" y="5848530"/>
            <a:ext cx="2374936" cy="363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4985C-2B41-D0AE-C5E1-2C6AE0198C12}"/>
              </a:ext>
            </a:extLst>
          </p:cNvPr>
          <p:cNvSpPr txBox="1"/>
          <p:nvPr/>
        </p:nvSpPr>
        <p:spPr>
          <a:xfrm>
            <a:off x="728350" y="4961000"/>
            <a:ext cx="3829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드린 프로젝트에는 </a:t>
            </a:r>
            <a:r>
              <a:rPr lang="en-US" altLang="ko-KR" dirty="0"/>
              <a:t>Airplane</a:t>
            </a:r>
            <a:r>
              <a:rPr lang="ko-KR" altLang="en-US" dirty="0"/>
              <a:t>이라는 </a:t>
            </a:r>
            <a:endParaRPr lang="en-US" altLang="ko-KR" dirty="0"/>
          </a:p>
          <a:p>
            <a:r>
              <a:rPr lang="ko-KR" altLang="en-US" dirty="0"/>
              <a:t>스크립트가</a:t>
            </a:r>
            <a:r>
              <a:rPr lang="en-US" altLang="ko-KR" dirty="0"/>
              <a:t> </a:t>
            </a:r>
            <a:r>
              <a:rPr lang="ko-KR" altLang="en-US" dirty="0"/>
              <a:t>적용이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처음부터 만드는 방법을</a:t>
            </a:r>
            <a:endParaRPr lang="en-US" altLang="ko-KR" dirty="0"/>
          </a:p>
          <a:p>
            <a:r>
              <a:rPr lang="ko-KR" altLang="en-US" dirty="0"/>
              <a:t>보여드립니다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72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5337892" y="2607633"/>
            <a:ext cx="6243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Start()</a:t>
            </a:r>
            <a:r>
              <a:rPr lang="ko-KR" altLang="en-US" dirty="0"/>
              <a:t>는 시작할 때 한번 호출됩니다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Update()</a:t>
            </a:r>
            <a:r>
              <a:rPr lang="ko-KR" altLang="en-US" dirty="0"/>
              <a:t>는 프레임 마다 호출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E4789-6073-5C11-AC34-902963EA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2378844"/>
            <a:ext cx="3291490" cy="2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델타 타임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2869902" y="4826675"/>
            <a:ext cx="726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Time.deltaTime</a:t>
            </a:r>
            <a:r>
              <a:rPr lang="en-US" altLang="ko-KR" dirty="0"/>
              <a:t> </a:t>
            </a:r>
            <a:r>
              <a:rPr lang="ko-KR" altLang="en-US" dirty="0"/>
              <a:t>매 프레임 사이 시간을 의미합니다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사용하는 이유는 사용자마다 재생되는 프레임이 다른데</a:t>
            </a:r>
            <a:endParaRPr lang="en-US" altLang="ko-KR" dirty="0"/>
          </a:p>
          <a:p>
            <a:r>
              <a:rPr lang="ko-KR" altLang="en-US" dirty="0"/>
              <a:t>모든 사용자가 일정한 결과를 얻고자 할 때 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스크립트에서 어떻게 사용하는지 보고 이해해봅시다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6E240B-4036-8665-3B43-270CC79C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42" y="1690688"/>
            <a:ext cx="3934373" cy="3248478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99D3036-EF46-C459-D2E9-FB198BB27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26784"/>
              </p:ext>
            </p:extLst>
          </p:nvPr>
        </p:nvGraphicFramePr>
        <p:xfrm>
          <a:off x="6095999" y="1770518"/>
          <a:ext cx="3735978" cy="298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524880" imgH="7620120" progId="PBrush">
                  <p:embed/>
                </p:oleObj>
              </mc:Choice>
              <mc:Fallback>
                <p:oleObj name="Bitmap Image" r:id="rId3" imgW="9524880" imgH="762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999" y="1770518"/>
                        <a:ext cx="3735978" cy="2988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0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. </a:t>
            </a:r>
            <a:r>
              <a:rPr lang="ko-KR" altLang="en-US" dirty="0"/>
              <a:t>비행기는 어떻게 움직일까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6564570" y="1769938"/>
            <a:ext cx="4936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RigidBody</a:t>
            </a:r>
            <a:r>
              <a:rPr lang="ko-KR" altLang="en-US" dirty="0"/>
              <a:t>를 활용하면 객체의 여러 방향에서</a:t>
            </a:r>
            <a:endParaRPr lang="en-US" altLang="ko-KR" dirty="0"/>
          </a:p>
          <a:p>
            <a:r>
              <a:rPr lang="ko-KR" altLang="en-US" dirty="0"/>
              <a:t>힘을 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비행기는 대표적으로 </a:t>
            </a:r>
            <a:r>
              <a:rPr lang="en-US" altLang="ko-KR" dirty="0"/>
              <a:t>2</a:t>
            </a:r>
            <a:r>
              <a:rPr lang="ko-KR" altLang="en-US" dirty="0"/>
              <a:t>가지의 힘을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비행기의 엔진으로 인한 가속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비행기가 날면서 받는 하단 양력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비행기의 이동을</a:t>
            </a:r>
            <a:r>
              <a:rPr lang="en-US" altLang="ko-KR" dirty="0"/>
              <a:t> </a:t>
            </a:r>
            <a:r>
              <a:rPr lang="ko-KR" altLang="en-US" dirty="0"/>
              <a:t>물리적으로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8637F-0798-7755-5DFC-42F236B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1" y="1690688"/>
            <a:ext cx="5603908" cy="3486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EF266D6-C17D-F848-84DF-322A20789CAF}"/>
              </a:ext>
            </a:extLst>
          </p:cNvPr>
          <p:cNvSpPr/>
          <p:nvPr/>
        </p:nvSpPr>
        <p:spPr>
          <a:xfrm rot="15621839">
            <a:off x="3726641" y="3516468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9E3D20A-649A-320B-9726-CDAA1D6FA9C2}"/>
              </a:ext>
            </a:extLst>
          </p:cNvPr>
          <p:cNvSpPr/>
          <p:nvPr/>
        </p:nvSpPr>
        <p:spPr>
          <a:xfrm rot="21399087">
            <a:off x="1180489" y="2901097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30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0954" cy="1325563"/>
          </a:xfrm>
        </p:spPr>
        <p:txBody>
          <a:bodyPr/>
          <a:lstStyle/>
          <a:p>
            <a:r>
              <a:rPr lang="ko-KR" altLang="en-US" dirty="0"/>
              <a:t>스크립트 만들기 전 </a:t>
            </a:r>
            <a:r>
              <a:rPr lang="ko-KR" altLang="en-US"/>
              <a:t>비행기 중력을 없애기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6252424" y="3115976"/>
            <a:ext cx="4746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F18 </a:t>
            </a:r>
            <a:r>
              <a:rPr lang="ko-KR" altLang="en-US" dirty="0"/>
              <a:t>오브젝트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를 해제합니다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이것을 해제함으로써 이제 비행기는 </a:t>
            </a:r>
            <a:br>
              <a:rPr lang="en-US" altLang="ko-KR" dirty="0"/>
            </a:br>
            <a:r>
              <a:rPr lang="ko-KR" altLang="en-US" dirty="0"/>
              <a:t>무중력으로 떠있게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66FD54-E04D-70C1-CDC3-0AE471DE9339}"/>
              </a:ext>
            </a:extLst>
          </p:cNvPr>
          <p:cNvSpPr/>
          <p:nvPr/>
        </p:nvSpPr>
        <p:spPr>
          <a:xfrm>
            <a:off x="2213164" y="295450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4E8A24-256E-A26E-3310-DF69DE6A4CD2}"/>
              </a:ext>
            </a:extLst>
          </p:cNvPr>
          <p:cNvSpPr txBox="1"/>
          <p:nvPr/>
        </p:nvSpPr>
        <p:spPr>
          <a:xfrm>
            <a:off x="838199" y="2264455"/>
            <a:ext cx="75154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Vector3(-2000, 0, 0));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B34CC-FC67-0832-A553-7C774191650F}"/>
              </a:ext>
            </a:extLst>
          </p:cNvPr>
          <p:cNvSpPr txBox="1"/>
          <p:nvPr/>
        </p:nvSpPr>
        <p:spPr>
          <a:xfrm>
            <a:off x="1192744" y="4422261"/>
            <a:ext cx="8630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해석 </a:t>
            </a:r>
            <a:r>
              <a:rPr lang="en-US" altLang="ko-KR" dirty="0"/>
              <a:t>: Start</a:t>
            </a:r>
            <a:r>
              <a:rPr lang="ko-KR" altLang="en-US" dirty="0"/>
              <a:t>에서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컴포넌트를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x</a:t>
            </a:r>
            <a:r>
              <a:rPr lang="ko-KR" altLang="en-US" dirty="0"/>
              <a:t>축으로 </a:t>
            </a:r>
            <a:r>
              <a:rPr lang="en-US" altLang="ko-KR" dirty="0"/>
              <a:t>-2000</a:t>
            </a:r>
            <a:r>
              <a:rPr lang="ko-KR" altLang="en-US" dirty="0"/>
              <a:t>만큼의 힘을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비행기는 앞 방향으로 </a:t>
            </a:r>
            <a:r>
              <a:rPr lang="en-US" altLang="ko-KR" dirty="0"/>
              <a:t>-2000</a:t>
            </a:r>
            <a:r>
              <a:rPr lang="ko-KR" altLang="en-US" dirty="0"/>
              <a:t>만큼의 힘을 가지고 날아가게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164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E748-8B2D-751D-B077-D1B50692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9" y="1690688"/>
            <a:ext cx="6033854" cy="3345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1226939" y="5247968"/>
            <a:ext cx="8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후 </a:t>
            </a:r>
            <a:r>
              <a:rPr lang="en-US" altLang="ko-KR" dirty="0"/>
              <a:t>Start</a:t>
            </a:r>
            <a:r>
              <a:rPr lang="ko-KR" altLang="en-US" dirty="0"/>
              <a:t>를 누를 경우</a:t>
            </a:r>
            <a:r>
              <a:rPr lang="en-US" altLang="ko-KR" dirty="0"/>
              <a:t> </a:t>
            </a:r>
            <a:r>
              <a:rPr lang="ko-KR" altLang="en-US" dirty="0"/>
              <a:t>위와 같이 시작 할 때 비행기가 앞으로 나아가게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7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를 기반으로 하는 게임 제작 엔진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사용법이 게임 엔진 중에서 가장 쉬운 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 퀄리티의 게임을 제작하기에는 다소 부족함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인디게임</a:t>
            </a:r>
            <a:r>
              <a:rPr lang="ko-KR" altLang="en-US" dirty="0"/>
              <a:t> 개발자에게 있어서 최고의 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2. </a:t>
            </a:r>
            <a:r>
              <a:rPr lang="ko-KR" altLang="en-US" dirty="0"/>
              <a:t> 키보드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5389175" y="1547564"/>
            <a:ext cx="9771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 코드를 주석 처리하여 정지 상태로 둡니다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 상태에서 키보드 입력을 받아 비행기를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회전시켜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-&gt; </a:t>
            </a:r>
            <a:r>
              <a:rPr lang="ko-KR" altLang="en-US" dirty="0"/>
              <a:t>계속 돌아간다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765C4-F2AA-08AE-B583-04FF450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564"/>
            <a:ext cx="420111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3. </a:t>
            </a:r>
            <a:r>
              <a:rPr lang="ko-KR" altLang="en-US" dirty="0"/>
              <a:t> 계속 돌아가는 문제 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F0EFC-5144-5F2A-D883-4D63B9C8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7" y="2000411"/>
            <a:ext cx="5492945" cy="1487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C7E1-26A2-2E90-CF74-65C4E6BC522D}"/>
              </a:ext>
            </a:extLst>
          </p:cNvPr>
          <p:cNvSpPr txBox="1"/>
          <p:nvPr/>
        </p:nvSpPr>
        <p:spPr>
          <a:xfrm>
            <a:off x="3069617" y="4147497"/>
            <a:ext cx="5752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문제점 </a:t>
            </a:r>
            <a:r>
              <a:rPr lang="en-US" altLang="ko-KR" sz="2800" dirty="0"/>
              <a:t>-&gt; </a:t>
            </a:r>
            <a:r>
              <a:rPr lang="ko-KR" altLang="en-US" sz="2800" dirty="0"/>
              <a:t>움직임이 부드럽지 않다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948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4. </a:t>
            </a:r>
            <a:r>
              <a:rPr lang="ko-KR" altLang="en-US" dirty="0"/>
              <a:t> 부드럽게 돌아가게 만들자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12DAB-6776-0493-FB07-EF8A9B6A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3" y="1690688"/>
            <a:ext cx="590632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5. </a:t>
            </a:r>
            <a:r>
              <a:rPr lang="ko-KR" altLang="en-US" dirty="0"/>
              <a:t> 무한정 회전 가속 </a:t>
            </a:r>
            <a:r>
              <a:rPr lang="ko-KR" altLang="en-US" dirty="0" err="1"/>
              <a:t>제한걸기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096000" y="2000411"/>
            <a:ext cx="534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Mathf.Clamp</a:t>
            </a:r>
            <a:r>
              <a:rPr lang="en-US" altLang="ko-KR" b="1" dirty="0"/>
              <a:t> </a:t>
            </a:r>
            <a:r>
              <a:rPr lang="ko-KR" altLang="en-US" dirty="0"/>
              <a:t>함수는 변수의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endParaRPr lang="en-US" altLang="ko-KR" dirty="0"/>
          </a:p>
          <a:p>
            <a:r>
              <a:rPr lang="ko-KR" altLang="en-US" dirty="0"/>
              <a:t>제한합니다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왼쪽의 코드는 </a:t>
            </a:r>
            <a:r>
              <a:rPr lang="en-US" altLang="ko-KR" dirty="0"/>
              <a:t>speed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과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 사이로 제한한 것입니다</a:t>
            </a:r>
            <a:r>
              <a:rPr lang="en-US" altLang="ko-KR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532F0-5E44-0384-BBFD-F03927D6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0" y="2091652"/>
            <a:ext cx="525853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6. </a:t>
            </a:r>
            <a:r>
              <a:rPr lang="ko-KR" altLang="en-US" dirty="0"/>
              <a:t>비행기 하단 양력 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366497" y="1863604"/>
            <a:ext cx="5340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비행기가 날아가면서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 할 때 바닥면에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속도만큼의 양력을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그것을 로직으로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E11F5B-9C53-91E6-1E5B-BAFFAE81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2" y="1736531"/>
            <a:ext cx="6350921" cy="32705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A63872-DD80-5C2A-9504-6E4B83E1EACD}"/>
              </a:ext>
            </a:extLst>
          </p:cNvPr>
          <p:cNvSpPr/>
          <p:nvPr/>
        </p:nvSpPr>
        <p:spPr>
          <a:xfrm rot="12239853">
            <a:off x="2812006" y="302181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3DC670-A20C-4B5D-4B64-339BED231391}"/>
              </a:ext>
            </a:extLst>
          </p:cNvPr>
          <p:cNvSpPr/>
          <p:nvPr/>
        </p:nvSpPr>
        <p:spPr>
          <a:xfrm rot="12239853">
            <a:off x="2296660" y="359044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12239853">
            <a:off x="1566956" y="4044638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545906" y="5415385"/>
            <a:ext cx="8556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500, 0));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460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41F8C3-70D2-CBF2-7BC5-482DE103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4833"/>
            <a:ext cx="6439945" cy="3319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7. </a:t>
            </a:r>
            <a:r>
              <a:rPr lang="ko-KR" altLang="en-US" dirty="0" err="1"/>
              <a:t>부딛힐때</a:t>
            </a:r>
            <a:r>
              <a:rPr lang="ko-KR" altLang="en-US" dirty="0"/>
              <a:t> 무중력 해제하기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483261" y="1691913"/>
            <a:ext cx="3968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부딛히고</a:t>
            </a:r>
            <a:r>
              <a:rPr lang="ko-KR" altLang="en-US" dirty="0"/>
              <a:t> 나서 공중에 뜨면 안됩니다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충돌 시 </a:t>
            </a:r>
            <a:r>
              <a:rPr lang="en-US" altLang="ko-KR" dirty="0"/>
              <a:t>Gravity</a:t>
            </a:r>
            <a:r>
              <a:rPr lang="ko-KR" altLang="en-US" dirty="0"/>
              <a:t>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시킬 것입니다</a:t>
            </a:r>
            <a:r>
              <a:rPr lang="en-US" altLang="ko-KR" dirty="0"/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5400000">
            <a:off x="1558249" y="1919746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679619" y="4994275"/>
            <a:ext cx="85568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OnCollisionEnter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(Collision collision)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(collision.gameObject.name ==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"Terrain"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rb.useGravity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8201AB7-3F8A-0311-917A-B54D70344145}"/>
              </a:ext>
            </a:extLst>
          </p:cNvPr>
          <p:cNvSpPr/>
          <p:nvPr/>
        </p:nvSpPr>
        <p:spPr>
          <a:xfrm rot="5400000">
            <a:off x="5274690" y="2521171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0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8. </a:t>
            </a:r>
            <a:r>
              <a:rPr lang="ko-KR" altLang="en-US" dirty="0"/>
              <a:t>가속 기능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3529569" y="3651004"/>
            <a:ext cx="4682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게임을 이기게 만들 수 있는 핵심인</a:t>
            </a:r>
            <a:endParaRPr lang="en-US" altLang="ko-KR" sz="2000" dirty="0"/>
          </a:p>
          <a:p>
            <a:r>
              <a:rPr lang="ko-KR" altLang="en-US" sz="2000" dirty="0"/>
              <a:t>가속 기능을 만들어봅니다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8B507E-3B88-7948-8770-D2B65D954135}"/>
              </a:ext>
            </a:extLst>
          </p:cNvPr>
          <p:cNvSpPr txBox="1"/>
          <p:nvPr/>
        </p:nvSpPr>
        <p:spPr>
          <a:xfrm>
            <a:off x="1332411" y="2247653"/>
            <a:ext cx="868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Input.GetKey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KeyCode.Space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300, 0, 0));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92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9. </a:t>
            </a:r>
            <a:r>
              <a:rPr lang="ko-KR" altLang="en-US" dirty="0"/>
              <a:t>폭발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2871307" y="5508173"/>
            <a:ext cx="79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충돌하면 폭발 이펙트를 적용 하도록 수정해봅니다</a:t>
            </a:r>
            <a:r>
              <a:rPr lang="en-US" altLang="ko-KR" sz="2000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AFD44-D2E8-ECE1-95A3-10C64708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67" y="1690688"/>
            <a:ext cx="6679278" cy="34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59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9986-6B53-423F-B7B4-68DD90E6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280" y="2577102"/>
            <a:ext cx="1844040" cy="1325563"/>
          </a:xfrm>
        </p:spPr>
        <p:txBody>
          <a:bodyPr/>
          <a:lstStyle/>
          <a:p>
            <a:r>
              <a:rPr lang="en-US" altLang="ko-KR" dirty="0"/>
              <a:t>Day4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78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717118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7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21</a:t>
                      </a:r>
                      <a:r>
                        <a:rPr lang="ko-KR" altLang="en-US" sz="2800" b="1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UI</a:t>
                      </a:r>
                      <a:r>
                        <a:rPr lang="ko-KR" altLang="en-US" sz="2800" b="1" dirty="0"/>
                        <a:t>와 </a:t>
                      </a:r>
                      <a:endParaRPr lang="en-US" altLang="ko-KR" sz="2800" b="1" dirty="0"/>
                    </a:p>
                    <a:p>
                      <a:pPr algn="ctr" latinLnBrk="1"/>
                      <a:r>
                        <a:rPr lang="ko-KR" altLang="en-US" sz="2800" b="1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게임 빌드</a:t>
                      </a:r>
                      <a:endParaRPr lang="en-US" altLang="ko-KR" sz="2800" b="1" dirty="0"/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92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명에서 </a:t>
            </a:r>
            <a:r>
              <a:rPr lang="en-US" altLang="ko-KR" dirty="0"/>
              <a:t>3</a:t>
            </a:r>
            <a:r>
              <a:rPr lang="ko-KR" altLang="en-US" dirty="0"/>
              <a:t>명 정도의 인원으로 만들어지는 게임</a:t>
            </a:r>
            <a:endParaRPr lang="en-US" altLang="ko-KR" dirty="0"/>
          </a:p>
          <a:p>
            <a:r>
              <a:rPr lang="ko-KR" altLang="en-US" dirty="0"/>
              <a:t>양산형 게임과 차별화된 신선한 컨셉트</a:t>
            </a:r>
            <a:endParaRPr lang="en-US" altLang="ko-KR" dirty="0"/>
          </a:p>
          <a:p>
            <a:r>
              <a:rPr lang="ko-KR" altLang="en-US" dirty="0"/>
              <a:t>인원수가 적기에 생산성이 좋은 게임 엔진을 선택해야함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오늘은 다 만들어 </a:t>
            </a:r>
            <a:r>
              <a:rPr lang="ko-KR" altLang="en-US" dirty="0" err="1"/>
              <a:t>볼겁니다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B9B4A-FD71-736A-DDA7-02FFB047D531}"/>
              </a:ext>
            </a:extLst>
          </p:cNvPr>
          <p:cNvSpPr txBox="1"/>
          <p:nvPr/>
        </p:nvSpPr>
        <p:spPr>
          <a:xfrm>
            <a:off x="1926771" y="2499100"/>
            <a:ext cx="89341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UI</a:t>
            </a:r>
            <a:r>
              <a:rPr lang="ko-KR" altLang="en-US" sz="2800" dirty="0"/>
              <a:t>와 스크립트를 같이 만들어 보겠습니다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이후 </a:t>
            </a:r>
            <a:r>
              <a:rPr lang="en-US" altLang="ko-KR" sz="2800" dirty="0"/>
              <a:t>2</a:t>
            </a:r>
            <a:r>
              <a:rPr lang="ko-KR" altLang="en-US" sz="2800" dirty="0"/>
              <a:t>교시에는 게임도 같이 빌드해봅니다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그래도 끝나고 나서 결과물 하나는 </a:t>
            </a:r>
            <a:r>
              <a:rPr lang="ko-KR" altLang="en-US" sz="2800" dirty="0" err="1"/>
              <a:t>남겨야죠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120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배경</a:t>
            </a:r>
            <a:r>
              <a:rPr lang="en-US" altLang="ko-KR" dirty="0"/>
              <a:t> </a:t>
            </a:r>
            <a:r>
              <a:rPr lang="ko-KR" altLang="en-US" dirty="0"/>
              <a:t>음악을 넣어봅니다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3C2EB-5548-4CF7-6142-4939CDFFFB2F}"/>
              </a:ext>
            </a:extLst>
          </p:cNvPr>
          <p:cNvSpPr txBox="1"/>
          <p:nvPr/>
        </p:nvSpPr>
        <p:spPr>
          <a:xfrm>
            <a:off x="1254892" y="1613376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OST</a:t>
            </a:r>
            <a:r>
              <a:rPr lang="ko-KR" altLang="en-US" dirty="0"/>
              <a:t>를 가져와서 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Assets/Sound/I-</a:t>
            </a:r>
            <a:r>
              <a:rPr lang="en-US" altLang="ko-KR" dirty="0" err="1"/>
              <a:t>Ain’t</a:t>
            </a:r>
            <a:r>
              <a:rPr lang="en-US" altLang="ko-KR" dirty="0"/>
              <a:t>-Worried</a:t>
            </a:r>
            <a:r>
              <a:rPr lang="ko-KR" altLang="en-US" dirty="0"/>
              <a:t> 파일을 </a:t>
            </a:r>
            <a:r>
              <a:rPr lang="en-US" altLang="ko-KR" dirty="0" err="1"/>
              <a:t>Hierachy</a:t>
            </a:r>
            <a:r>
              <a:rPr lang="ko-KR" altLang="en-US" dirty="0"/>
              <a:t> 창에 </a:t>
            </a:r>
            <a:r>
              <a:rPr lang="ko-KR" altLang="en-US" dirty="0" err="1"/>
              <a:t>끌어다</a:t>
            </a:r>
            <a:r>
              <a:rPr lang="ko-KR" altLang="en-US" dirty="0"/>
              <a:t> 놓습니다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노래가 계속 재생되도록 루프 설정을 해줍니다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64EDD5-958F-AE36-E3C2-21F4F917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5" y="3031870"/>
            <a:ext cx="4921721" cy="327767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96F1D21-8062-687B-D48F-29E65D4D1C8F}"/>
              </a:ext>
            </a:extLst>
          </p:cNvPr>
          <p:cNvSpPr/>
          <p:nvPr/>
        </p:nvSpPr>
        <p:spPr>
          <a:xfrm rot="14939378">
            <a:off x="2099394" y="4498683"/>
            <a:ext cx="499621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45598-0CE4-DDB7-5C94-EDCD029E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82" y="3040993"/>
            <a:ext cx="3235623" cy="32685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00CF8C-3074-2811-F6D8-88381A73E780}"/>
              </a:ext>
            </a:extLst>
          </p:cNvPr>
          <p:cNvSpPr/>
          <p:nvPr/>
        </p:nvSpPr>
        <p:spPr>
          <a:xfrm>
            <a:off x="6606323" y="4455460"/>
            <a:ext cx="1475231" cy="212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만듭니다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065EEB-2420-317E-6E70-27831029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8" y="1690688"/>
            <a:ext cx="699232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BFFBB7-5C43-A5E7-5DF6-E51550534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38"/>
          <a:stretch/>
        </p:blipFill>
        <p:spPr>
          <a:xfrm>
            <a:off x="5759482" y="329940"/>
            <a:ext cx="4741978" cy="573988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만듭니다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AE060A-A3EC-F9A7-803B-28BAB4CB1BA9}"/>
              </a:ext>
            </a:extLst>
          </p:cNvPr>
          <p:cNvSpPr/>
          <p:nvPr/>
        </p:nvSpPr>
        <p:spPr>
          <a:xfrm>
            <a:off x="7643272" y="1250346"/>
            <a:ext cx="2792200" cy="77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47889-CAC4-A383-0D76-8D33E1B9C202}"/>
              </a:ext>
            </a:extLst>
          </p:cNvPr>
          <p:cNvSpPr/>
          <p:nvPr/>
        </p:nvSpPr>
        <p:spPr>
          <a:xfrm>
            <a:off x="5891457" y="3561484"/>
            <a:ext cx="2792200" cy="4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8D916-1907-9F35-F8B9-172FF2E95B52}"/>
              </a:ext>
            </a:extLst>
          </p:cNvPr>
          <p:cNvSpPr/>
          <p:nvPr/>
        </p:nvSpPr>
        <p:spPr>
          <a:xfrm>
            <a:off x="7662126" y="5479980"/>
            <a:ext cx="680596" cy="317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6FA73-BA00-FF4E-43BE-80CEC16A5AAA}"/>
              </a:ext>
            </a:extLst>
          </p:cNvPr>
          <p:cNvSpPr/>
          <p:nvPr/>
        </p:nvSpPr>
        <p:spPr>
          <a:xfrm>
            <a:off x="7662126" y="4755687"/>
            <a:ext cx="680596" cy="317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36C2-3099-8C58-E831-ABB7F0C38B81}"/>
              </a:ext>
            </a:extLst>
          </p:cNvPr>
          <p:cNvSpPr txBox="1"/>
          <p:nvPr/>
        </p:nvSpPr>
        <p:spPr>
          <a:xfrm>
            <a:off x="724863" y="1858682"/>
            <a:ext cx="8934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텍스트 위치 조절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텍스트 가로 길이 조절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텍스트 문구 변경하기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폰트 사이즈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가운데 정렬하기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100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 오브젝트를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04203" y="1690688"/>
            <a:ext cx="8934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게임 규칙을 적용할 </a:t>
            </a:r>
            <a:r>
              <a:rPr lang="ko-KR" altLang="en-US" sz="2400" dirty="0" err="1"/>
              <a:t>비어있는</a:t>
            </a:r>
            <a:r>
              <a:rPr lang="ko-KR" altLang="en-US" sz="2400" dirty="0"/>
              <a:t> 오브젝트 생성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이름을 </a:t>
            </a:r>
            <a:r>
              <a:rPr lang="en-US" altLang="ko-KR" sz="2400" dirty="0" err="1"/>
              <a:t>GameInfo</a:t>
            </a:r>
            <a:r>
              <a:rPr lang="ko-KR" altLang="en-US" sz="2400" dirty="0"/>
              <a:t>라고 짓습니다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215FBB-C3A0-AF91-02BE-B677EB41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2660184"/>
            <a:ext cx="499179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11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스크립트로 고도를 표시해봅니다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838200" y="1690688"/>
            <a:ext cx="89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스크립트 안에서 다음과 같이 입력해 줍니다</a:t>
            </a:r>
            <a:r>
              <a:rPr lang="en-US" altLang="ko-KR" sz="2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19C61-2225-AF72-2D36-DACD74B5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79" y="2311302"/>
            <a:ext cx="8648388" cy="26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6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B64C3-2F70-1EC6-8725-150C2D9A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59A1D-CDCA-335C-1AAE-D80E3914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3" y="1555422"/>
            <a:ext cx="6951532" cy="46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2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패배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315852" y="2324683"/>
            <a:ext cx="8934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패배 </a:t>
            </a:r>
            <a:r>
              <a:rPr lang="en-US" altLang="ko-KR" sz="2400" dirty="0"/>
              <a:t>1 : </a:t>
            </a:r>
            <a:r>
              <a:rPr lang="ko-KR" altLang="en-US" sz="2400" dirty="0"/>
              <a:t>고도가 </a:t>
            </a:r>
            <a:r>
              <a:rPr lang="en-US" altLang="ko-KR" sz="2400" dirty="0"/>
              <a:t>35M </a:t>
            </a:r>
            <a:r>
              <a:rPr lang="ko-KR" altLang="en-US" sz="2400" dirty="0"/>
              <a:t>넘으면 패배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r>
              <a:rPr lang="en-US" altLang="ko-KR" sz="2400" dirty="0"/>
              <a:t>-&gt; </a:t>
            </a:r>
            <a:r>
              <a:rPr lang="ko-KR" altLang="en-US" sz="2400" dirty="0"/>
              <a:t>패배하면 </a:t>
            </a:r>
            <a:r>
              <a:rPr lang="en-US" altLang="ko-KR" sz="2400" dirty="0"/>
              <a:t>Airplane</a:t>
            </a:r>
            <a:r>
              <a:rPr lang="ko-KR" altLang="en-US" sz="2400" dirty="0"/>
              <a:t>의 </a:t>
            </a:r>
            <a:r>
              <a:rPr lang="en-US" altLang="ko-KR" sz="2400" dirty="0"/>
              <a:t>Destroy</a:t>
            </a:r>
            <a:r>
              <a:rPr lang="ko-KR" altLang="en-US" sz="2400" dirty="0"/>
              <a:t>를 호출합니다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패배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04203" y="1607595"/>
            <a:ext cx="89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/>
              <a:t>GameInfo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스크립트로 돌아가서 다시 작성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021A73-29DF-5F6D-983D-1EA295A0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23" y="2338235"/>
            <a:ext cx="8265756" cy="39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66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12DC1-67F0-91FD-A2AE-572CA05B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13" y="1855624"/>
            <a:ext cx="6948832" cy="41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6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게임 정지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B9B4A-FD71-736A-DDA7-02FFB047D531}"/>
              </a:ext>
            </a:extLst>
          </p:cNvPr>
          <p:cNvSpPr txBox="1"/>
          <p:nvPr/>
        </p:nvSpPr>
        <p:spPr>
          <a:xfrm>
            <a:off x="1648097" y="2568769"/>
            <a:ext cx="9803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Time.TimeScale</a:t>
            </a:r>
            <a:r>
              <a:rPr lang="en-US" altLang="ko-KR" sz="2800" dirty="0"/>
              <a:t> = 0 </a:t>
            </a:r>
            <a:r>
              <a:rPr lang="ko-KR" altLang="en-US" sz="2800" dirty="0"/>
              <a:t>하면 게임이 정지됩니다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Time.TimeScale</a:t>
            </a:r>
            <a:r>
              <a:rPr lang="en-US" altLang="ko-KR" sz="2800" dirty="0"/>
              <a:t> = 1 </a:t>
            </a:r>
            <a:r>
              <a:rPr lang="ko-KR" altLang="en-US" sz="2800" dirty="0"/>
              <a:t>하면 게임이 다시 정상 </a:t>
            </a:r>
            <a:r>
              <a:rPr lang="ko-KR" altLang="en-US" sz="2800" dirty="0" err="1"/>
              <a:t>플레이됩니다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761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게임 패널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B9B4A-FD71-736A-DDA7-02FFB047D531}"/>
              </a:ext>
            </a:extLst>
          </p:cNvPr>
          <p:cNvSpPr txBox="1"/>
          <p:nvPr/>
        </p:nvSpPr>
        <p:spPr>
          <a:xfrm>
            <a:off x="2695846" y="1612310"/>
            <a:ext cx="680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패널은 미리 만들어 놓았습니다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같이 확인해 봅니다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E3399-D733-6090-872D-52D6AFBC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08" y="2012420"/>
            <a:ext cx="7017645" cy="43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3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14836" y="1504372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GameInfo</a:t>
            </a:r>
            <a:r>
              <a:rPr lang="ko-KR" altLang="en-US" dirty="0"/>
              <a:t>에 </a:t>
            </a:r>
            <a:r>
              <a:rPr lang="en-US" altLang="ko-KR" dirty="0"/>
              <a:t>Box Collider</a:t>
            </a:r>
            <a:r>
              <a:rPr lang="ko-KR" altLang="en-US" dirty="0"/>
              <a:t>로 도착 지점을 만듭니다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AE7BD7-B306-5CC1-C940-1E820FA3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2" y="1966037"/>
            <a:ext cx="608732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8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14836" y="1504372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GameInfo</a:t>
            </a:r>
            <a:r>
              <a:rPr lang="ko-KR" altLang="en-US" dirty="0"/>
              <a:t>에 </a:t>
            </a:r>
            <a:r>
              <a:rPr lang="en-US" altLang="ko-KR" dirty="0"/>
              <a:t>Box Collider</a:t>
            </a:r>
            <a:r>
              <a:rPr lang="ko-KR" altLang="en-US" dirty="0"/>
              <a:t>로 도착 지점을 만듭니다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EFDB6C-F5FB-8DF4-E735-A11A82A5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2" y="2072658"/>
            <a:ext cx="3975191" cy="3771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72D092-3B73-9DD6-603E-C8A380FF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72" y="2072658"/>
            <a:ext cx="6477327" cy="37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3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 스크립트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CEBBB7-1599-0656-2002-8867A581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0" y="1499918"/>
            <a:ext cx="7421072" cy="4902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FA0FFB-D0CF-CC39-650A-D6FA727EA3FD}"/>
              </a:ext>
            </a:extLst>
          </p:cNvPr>
          <p:cNvSpPr txBox="1"/>
          <p:nvPr/>
        </p:nvSpPr>
        <p:spPr>
          <a:xfrm>
            <a:off x="8529423" y="1619234"/>
            <a:ext cx="3662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 ~</a:t>
            </a:r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ko-KR" altLang="en-US" dirty="0"/>
              <a:t>이 부분을 </a:t>
            </a:r>
            <a:r>
              <a:rPr lang="en-US" altLang="ko-KR" dirty="0"/>
              <a:t>Update </a:t>
            </a:r>
            <a:r>
              <a:rPr lang="ko-KR" altLang="en-US" dirty="0"/>
              <a:t>함수와</a:t>
            </a:r>
            <a:endParaRPr lang="en-US" altLang="ko-KR" dirty="0"/>
          </a:p>
          <a:p>
            <a:r>
              <a:rPr lang="en-US" altLang="ko-KR" dirty="0"/>
              <a:t>Start </a:t>
            </a:r>
            <a:r>
              <a:rPr lang="ko-KR" altLang="en-US" dirty="0"/>
              <a:t>함수 사이에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482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ESC </a:t>
            </a:r>
            <a:r>
              <a:rPr lang="ko-KR" altLang="en-US" dirty="0"/>
              <a:t>버튼 로직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8BFE-8349-8FC4-183F-80C72485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56" y="1348790"/>
            <a:ext cx="6363878" cy="4637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F103C-5D15-33F8-294C-F31D67DB323D}"/>
              </a:ext>
            </a:extLst>
          </p:cNvPr>
          <p:cNvSpPr txBox="1"/>
          <p:nvPr/>
        </p:nvSpPr>
        <p:spPr>
          <a:xfrm>
            <a:off x="7530967" y="1506022"/>
            <a:ext cx="366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 </a:t>
            </a:r>
            <a:r>
              <a:rPr lang="ko-KR" altLang="en-US" dirty="0"/>
              <a:t>함수 안에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71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745445" y="2598003"/>
            <a:ext cx="893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GameInfo.cs</a:t>
            </a:r>
            <a:r>
              <a:rPr lang="ko-KR" altLang="en-US" sz="2400" dirty="0"/>
              <a:t> 파일이 완성되면 게임은 일단 완성입니다</a:t>
            </a:r>
            <a:r>
              <a:rPr lang="en-US" altLang="ko-KR" sz="2400" dirty="0"/>
              <a:t>..!</a:t>
            </a:r>
          </a:p>
          <a:p>
            <a:r>
              <a:rPr lang="ko-KR" altLang="en-US" sz="2400" dirty="0"/>
              <a:t>이후 빌드해서 결과물을 확인해봅니다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2BC587-F3B2-88A0-E29B-1CD1D00D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38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일간 고생 많으셨습니다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84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1630</Words>
  <Application>Microsoft Office PowerPoint</Application>
  <PresentationFormat>와이드스크린</PresentationFormat>
  <Paragraphs>379</Paragraphs>
  <Slides>67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Apple SD Gothic Neo</vt:lpstr>
      <vt:lpstr>돋움체</vt:lpstr>
      <vt:lpstr>맑은 고딕</vt:lpstr>
      <vt:lpstr>Arial</vt:lpstr>
      <vt:lpstr>Office 테마</vt:lpstr>
      <vt:lpstr>Bitmap Image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Day2</vt:lpstr>
      <vt:lpstr>3D 오브젝트란</vt:lpstr>
      <vt:lpstr>3D 오브젝트란</vt:lpstr>
      <vt:lpstr>3D 오브젝트 가져오기</vt:lpstr>
      <vt:lpstr>3D 오브젝트 가져오기</vt:lpstr>
      <vt:lpstr>비행기 위치, 크기를 조정해봅니다.</vt:lpstr>
      <vt:lpstr>비행기에 이펙트(파티클 시스템) 주기</vt:lpstr>
      <vt:lpstr>비행기에 충돌 감지 영역 만들기</vt:lpstr>
      <vt:lpstr>지형 만들기 - 터레인</vt:lpstr>
      <vt:lpstr>지형 만들기 – 터레인 색칠하기1</vt:lpstr>
      <vt:lpstr>지형 만들기 – 터레인 높이 조절하기</vt:lpstr>
      <vt:lpstr>day3</vt:lpstr>
      <vt:lpstr>강의 계획표</vt:lpstr>
      <vt:lpstr>Day3 준비사항</vt:lpstr>
      <vt:lpstr>Day3 프로젝트를 엽니다.</vt:lpstr>
      <vt:lpstr>바다를 만들어 줍니다..</vt:lpstr>
      <vt:lpstr>바다를 만들어 줍니다..</vt:lpstr>
      <vt:lpstr>스크립트 만들기</vt:lpstr>
      <vt:lpstr>스크립트 기초 – 구조</vt:lpstr>
      <vt:lpstr>스크립트 기초 – 델타 타임</vt:lpstr>
      <vt:lpstr>참고. 비행기는 어떻게 움직일까? </vt:lpstr>
      <vt:lpstr>스크립트 만들기 전 비행기 중력을 없애기</vt:lpstr>
      <vt:lpstr>스크립트1. 비행기 출발시키기</vt:lpstr>
      <vt:lpstr>스크립트1. 비행기 출발시키기</vt:lpstr>
      <vt:lpstr>스크립트2.  키보드 입력</vt:lpstr>
      <vt:lpstr>스크립트3.  계속 돌아가는 문제 해결</vt:lpstr>
      <vt:lpstr>스크립트4.  부드럽게 돌아가게 만들자</vt:lpstr>
      <vt:lpstr>스크립트5.  무한정 회전 가속 제한걸기</vt:lpstr>
      <vt:lpstr>스크립트6. 비행기 하단 양력 주기</vt:lpstr>
      <vt:lpstr>스크립트7. 부딛힐때 무중력 해제하기</vt:lpstr>
      <vt:lpstr>스크립트8. 가속 기능 만들기</vt:lpstr>
      <vt:lpstr>스크립트9. 폭발 처리</vt:lpstr>
      <vt:lpstr>Day4</vt:lpstr>
      <vt:lpstr>강의 계획표</vt:lpstr>
      <vt:lpstr>오늘은 다 만들어 볼겁니다.</vt:lpstr>
      <vt:lpstr>배경 음악을 넣어봅니다.</vt:lpstr>
      <vt:lpstr>UI를 만듭니다</vt:lpstr>
      <vt:lpstr>UI를 만듭니다</vt:lpstr>
      <vt:lpstr>게임 규칙 오브젝트를 만들어봅니다.</vt:lpstr>
      <vt:lpstr>스크립트로 고도를 표시해봅니다.</vt:lpstr>
      <vt:lpstr>테스트</vt:lpstr>
      <vt:lpstr>패배 조건을 만들어봅니다.</vt:lpstr>
      <vt:lpstr>패배 조건을 만들어봅니다.</vt:lpstr>
      <vt:lpstr>테스트</vt:lpstr>
      <vt:lpstr>참고 : 게임 정지</vt:lpstr>
      <vt:lpstr>참고 : 게임 패널</vt:lpstr>
      <vt:lpstr>승리 조건을 만들어봅니다.</vt:lpstr>
      <vt:lpstr>승리 조건을 만들어봅니다.</vt:lpstr>
      <vt:lpstr>승리 조건 스크립트 작성</vt:lpstr>
      <vt:lpstr>마지막으로 ESC 버튼 로직 추가</vt:lpstr>
      <vt:lpstr>게임 빌드</vt:lpstr>
      <vt:lpstr>4일간 고생 많으셨습니다.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이 상협</cp:lastModifiedBy>
  <cp:revision>9</cp:revision>
  <dcterms:created xsi:type="dcterms:W3CDTF">2022-07-14T17:04:32Z</dcterms:created>
  <dcterms:modified xsi:type="dcterms:W3CDTF">2022-07-20T12:56:02Z</dcterms:modified>
</cp:coreProperties>
</file>